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14"/>
  </p:notesMasterIdLst>
  <p:sldIdLst>
    <p:sldId id="257" r:id="rId5"/>
    <p:sldId id="265" r:id="rId6"/>
    <p:sldId id="262" r:id="rId7"/>
    <p:sldId id="266" r:id="rId8"/>
    <p:sldId id="263" r:id="rId9"/>
    <p:sldId id="267" r:id="rId10"/>
    <p:sldId id="258" r:id="rId11"/>
    <p:sldId id="259" r:id="rId12"/>
    <p:sldId id="260" r:id="rId13"/>
  </p:sldIdLst>
  <p:sldSz cx="12192000" cy="6858000"/>
  <p:notesSz cx="9926638" cy="6797675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6C8"/>
    <a:srgbClr val="2D2926"/>
    <a:srgbClr val="EDA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9B091A-6B2D-4DAD-8DCB-D5C94717E294}" v="87" dt="2024-07-16T11:01:51.89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3" autoAdjust="0"/>
  </p:normalViewPr>
  <p:slideViewPr>
    <p:cSldViewPr snapToGrid="0">
      <p:cViewPr varScale="1">
        <p:scale>
          <a:sx n="75" d="100"/>
          <a:sy n="75" d="100"/>
        </p:scale>
        <p:origin x="946" y="211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ome Oyetey" userId="af32108b-1df0-4f11-92a1-5c65adde7e6c" providerId="ADAL" clId="{729B091A-6B2D-4DAD-8DCB-D5C94717E294}"/>
    <pc:docChg chg="undo custSel addSld delSld modSld">
      <pc:chgData name="Anome Oyetey" userId="af32108b-1df0-4f11-92a1-5c65adde7e6c" providerId="ADAL" clId="{729B091A-6B2D-4DAD-8DCB-D5C94717E294}" dt="2024-07-16T11:03:23.773" v="622" actId="1076"/>
      <pc:docMkLst>
        <pc:docMk/>
      </pc:docMkLst>
      <pc:sldChg chg="delSp modSp mod">
        <pc:chgData name="Anome Oyetey" userId="af32108b-1df0-4f11-92a1-5c65adde7e6c" providerId="ADAL" clId="{729B091A-6B2D-4DAD-8DCB-D5C94717E294}" dt="2024-07-16T10:51:16.408" v="353" actId="5793"/>
        <pc:sldMkLst>
          <pc:docMk/>
          <pc:sldMk cId="0" sldId="257"/>
        </pc:sldMkLst>
        <pc:spChg chg="mod">
          <ac:chgData name="Anome Oyetey" userId="af32108b-1df0-4f11-92a1-5c65adde7e6c" providerId="ADAL" clId="{729B091A-6B2D-4DAD-8DCB-D5C94717E294}" dt="2024-07-16T10:11:07.606" v="44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Anome Oyetey" userId="af32108b-1df0-4f11-92a1-5c65adde7e6c" providerId="ADAL" clId="{729B091A-6B2D-4DAD-8DCB-D5C94717E294}" dt="2024-07-16T10:51:16.408" v="353" actId="5793"/>
          <ac:spMkLst>
            <pc:docMk/>
            <pc:sldMk cId="0" sldId="257"/>
            <ac:spMk id="10" creationId="{118D90B1-E33C-1879-ECE7-70927750EFE8}"/>
          </ac:spMkLst>
        </pc:spChg>
        <pc:picChg chg="del">
          <ac:chgData name="Anome Oyetey" userId="af32108b-1df0-4f11-92a1-5c65adde7e6c" providerId="ADAL" clId="{729B091A-6B2D-4DAD-8DCB-D5C94717E294}" dt="2024-07-16T10:10:38.595" v="0" actId="478"/>
          <ac:picMkLst>
            <pc:docMk/>
            <pc:sldMk cId="0" sldId="257"/>
            <ac:picMk id="6" creationId="{E8CD46B3-5420-1182-2387-4B9D8BE9CE8E}"/>
          </ac:picMkLst>
        </pc:picChg>
      </pc:sldChg>
      <pc:sldChg chg="addSp modSp new mod">
        <pc:chgData name="Anome Oyetey" userId="af32108b-1df0-4f11-92a1-5c65adde7e6c" providerId="ADAL" clId="{729B091A-6B2D-4DAD-8DCB-D5C94717E294}" dt="2024-07-16T10:38:18.269" v="233" actId="14100"/>
        <pc:sldMkLst>
          <pc:docMk/>
          <pc:sldMk cId="1849872682" sldId="258"/>
        </pc:sldMkLst>
        <pc:spChg chg="mod">
          <ac:chgData name="Anome Oyetey" userId="af32108b-1df0-4f11-92a1-5c65adde7e6c" providerId="ADAL" clId="{729B091A-6B2D-4DAD-8DCB-D5C94717E294}" dt="2024-07-16T10:31:06.203" v="220" actId="20577"/>
          <ac:spMkLst>
            <pc:docMk/>
            <pc:sldMk cId="1849872682" sldId="258"/>
            <ac:spMk id="2" creationId="{1081643A-E318-534E-457C-99CCB3A81155}"/>
          </ac:spMkLst>
        </pc:spChg>
        <pc:picChg chg="add mod">
          <ac:chgData name="Anome Oyetey" userId="af32108b-1df0-4f11-92a1-5c65adde7e6c" providerId="ADAL" clId="{729B091A-6B2D-4DAD-8DCB-D5C94717E294}" dt="2024-07-16T10:33:32.041" v="228" actId="14100"/>
          <ac:picMkLst>
            <pc:docMk/>
            <pc:sldMk cId="1849872682" sldId="258"/>
            <ac:picMk id="6" creationId="{B955FE7C-2898-1859-1AC2-FF3556BEC04F}"/>
          </ac:picMkLst>
        </pc:picChg>
        <pc:picChg chg="add mod">
          <ac:chgData name="Anome Oyetey" userId="af32108b-1df0-4f11-92a1-5c65adde7e6c" providerId="ADAL" clId="{729B091A-6B2D-4DAD-8DCB-D5C94717E294}" dt="2024-07-16T10:38:18.269" v="233" actId="14100"/>
          <ac:picMkLst>
            <pc:docMk/>
            <pc:sldMk cId="1849872682" sldId="258"/>
            <ac:picMk id="8" creationId="{098D5B9A-1056-CBA4-0CFB-DD3D6C3E8275}"/>
          </ac:picMkLst>
        </pc:picChg>
      </pc:sldChg>
      <pc:sldChg chg="addSp modSp new mod">
        <pc:chgData name="Anome Oyetey" userId="af32108b-1df0-4f11-92a1-5c65adde7e6c" providerId="ADAL" clId="{729B091A-6B2D-4DAD-8DCB-D5C94717E294}" dt="2024-07-16T10:44:53.399" v="254" actId="1076"/>
        <pc:sldMkLst>
          <pc:docMk/>
          <pc:sldMk cId="4196774417" sldId="259"/>
        </pc:sldMkLst>
        <pc:spChg chg="mod">
          <ac:chgData name="Anome Oyetey" userId="af32108b-1df0-4f11-92a1-5c65adde7e6c" providerId="ADAL" clId="{729B091A-6B2D-4DAD-8DCB-D5C94717E294}" dt="2024-07-16T10:39:18.638" v="238" actId="20577"/>
          <ac:spMkLst>
            <pc:docMk/>
            <pc:sldMk cId="4196774417" sldId="259"/>
            <ac:spMk id="2" creationId="{DE4CBA00-C864-6511-74DB-1B98637577B8}"/>
          </ac:spMkLst>
        </pc:spChg>
        <pc:picChg chg="add mod">
          <ac:chgData name="Anome Oyetey" userId="af32108b-1df0-4f11-92a1-5c65adde7e6c" providerId="ADAL" clId="{729B091A-6B2D-4DAD-8DCB-D5C94717E294}" dt="2024-07-16T10:44:53.399" v="254" actId="1076"/>
          <ac:picMkLst>
            <pc:docMk/>
            <pc:sldMk cId="4196774417" sldId="259"/>
            <ac:picMk id="6" creationId="{2338161D-0D40-2DFA-881C-D68EF9CFBBDF}"/>
          </ac:picMkLst>
        </pc:picChg>
        <pc:picChg chg="add mod">
          <ac:chgData name="Anome Oyetey" userId="af32108b-1df0-4f11-92a1-5c65adde7e6c" providerId="ADAL" clId="{729B091A-6B2D-4DAD-8DCB-D5C94717E294}" dt="2024-07-16T10:42:44.374" v="249" actId="14100"/>
          <ac:picMkLst>
            <pc:docMk/>
            <pc:sldMk cId="4196774417" sldId="259"/>
            <ac:picMk id="1026" creationId="{191EC47B-6576-5AAA-51BB-E3970BA8F30C}"/>
          </ac:picMkLst>
        </pc:picChg>
      </pc:sldChg>
      <pc:sldChg chg="addSp modSp new mod">
        <pc:chgData name="Anome Oyetey" userId="af32108b-1df0-4f11-92a1-5c65adde7e6c" providerId="ADAL" clId="{729B091A-6B2D-4DAD-8DCB-D5C94717E294}" dt="2024-07-16T10:48:05.233" v="304" actId="20577"/>
        <pc:sldMkLst>
          <pc:docMk/>
          <pc:sldMk cId="3875344325" sldId="260"/>
        </pc:sldMkLst>
        <pc:spChg chg="mod">
          <ac:chgData name="Anome Oyetey" userId="af32108b-1df0-4f11-92a1-5c65adde7e6c" providerId="ADAL" clId="{729B091A-6B2D-4DAD-8DCB-D5C94717E294}" dt="2024-07-16T10:45:25.947" v="265" actId="20577"/>
          <ac:spMkLst>
            <pc:docMk/>
            <pc:sldMk cId="3875344325" sldId="260"/>
            <ac:spMk id="2" creationId="{DEBD59B6-3B0B-87EB-DF81-44EEC00F39C6}"/>
          </ac:spMkLst>
        </pc:spChg>
        <pc:spChg chg="mod">
          <ac:chgData name="Anome Oyetey" userId="af32108b-1df0-4f11-92a1-5c65adde7e6c" providerId="ADAL" clId="{729B091A-6B2D-4DAD-8DCB-D5C94717E294}" dt="2024-07-16T10:48:05.233" v="304" actId="20577"/>
          <ac:spMkLst>
            <pc:docMk/>
            <pc:sldMk cId="3875344325" sldId="260"/>
            <ac:spMk id="3" creationId="{88A87C28-4105-BC53-872D-5DB8D9FB92C4}"/>
          </ac:spMkLst>
        </pc:spChg>
        <pc:picChg chg="add mod">
          <ac:chgData name="Anome Oyetey" userId="af32108b-1df0-4f11-92a1-5c65adde7e6c" providerId="ADAL" clId="{729B091A-6B2D-4DAD-8DCB-D5C94717E294}" dt="2024-07-16T10:47:52.580" v="286" actId="1076"/>
          <ac:picMkLst>
            <pc:docMk/>
            <pc:sldMk cId="3875344325" sldId="260"/>
            <ac:picMk id="6" creationId="{87AA23B2-0E3C-EB5A-64F2-4E37C2294F7E}"/>
          </ac:picMkLst>
        </pc:picChg>
      </pc:sldChg>
      <pc:sldChg chg="addSp new del mod">
        <pc:chgData name="Anome Oyetey" userId="af32108b-1df0-4f11-92a1-5c65adde7e6c" providerId="ADAL" clId="{729B091A-6B2D-4DAD-8DCB-D5C94717E294}" dt="2024-07-16T10:51:49.133" v="355" actId="47"/>
        <pc:sldMkLst>
          <pc:docMk/>
          <pc:sldMk cId="3782865789" sldId="261"/>
        </pc:sldMkLst>
        <pc:spChg chg="add">
          <ac:chgData name="Anome Oyetey" userId="af32108b-1df0-4f11-92a1-5c65adde7e6c" providerId="ADAL" clId="{729B091A-6B2D-4DAD-8DCB-D5C94717E294}" dt="2024-07-16T10:51:38.677" v="354" actId="22"/>
          <ac:spMkLst>
            <pc:docMk/>
            <pc:sldMk cId="3782865789" sldId="261"/>
            <ac:spMk id="6" creationId="{DB780BD3-951B-5FC9-8C46-0BEC79766345}"/>
          </ac:spMkLst>
        </pc:spChg>
      </pc:sldChg>
      <pc:sldChg chg="addSp modSp new mod">
        <pc:chgData name="Anome Oyetey" userId="af32108b-1df0-4f11-92a1-5c65adde7e6c" providerId="ADAL" clId="{729B091A-6B2D-4DAD-8DCB-D5C94717E294}" dt="2024-07-16T11:03:23.773" v="622" actId="1076"/>
        <pc:sldMkLst>
          <pc:docMk/>
          <pc:sldMk cId="1626067195" sldId="262"/>
        </pc:sldMkLst>
        <pc:spChg chg="mod">
          <ac:chgData name="Anome Oyetey" userId="af32108b-1df0-4f11-92a1-5c65adde7e6c" providerId="ADAL" clId="{729B091A-6B2D-4DAD-8DCB-D5C94717E294}" dt="2024-07-16T11:02:15.932" v="611"/>
          <ac:spMkLst>
            <pc:docMk/>
            <pc:sldMk cId="1626067195" sldId="262"/>
            <ac:spMk id="2" creationId="{C2198A0A-248A-FE04-DBA5-851AAC43CE35}"/>
          </ac:spMkLst>
        </pc:spChg>
        <pc:spChg chg="mod">
          <ac:chgData name="Anome Oyetey" userId="af32108b-1df0-4f11-92a1-5c65adde7e6c" providerId="ADAL" clId="{729B091A-6B2D-4DAD-8DCB-D5C94717E294}" dt="2024-07-16T10:50:42.229" v="310"/>
          <ac:spMkLst>
            <pc:docMk/>
            <pc:sldMk cId="1626067195" sldId="262"/>
            <ac:spMk id="3" creationId="{49396E6E-BBCD-6D4C-5AD7-A34A31A08779}"/>
          </ac:spMkLst>
        </pc:spChg>
        <pc:picChg chg="add mod">
          <ac:chgData name="Anome Oyetey" userId="af32108b-1df0-4f11-92a1-5c65adde7e6c" providerId="ADAL" clId="{729B091A-6B2D-4DAD-8DCB-D5C94717E294}" dt="2024-07-16T11:03:23.773" v="622" actId="1076"/>
          <ac:picMkLst>
            <pc:docMk/>
            <pc:sldMk cId="1626067195" sldId="262"/>
            <ac:picMk id="5" creationId="{3EBF5FD1-A57D-7FF3-7C1A-0F19527C0F98}"/>
          </ac:picMkLst>
        </pc:picChg>
      </pc:sldChg>
      <pc:sldChg chg="addSp modSp new mod">
        <pc:chgData name="Anome Oyetey" userId="af32108b-1df0-4f11-92a1-5c65adde7e6c" providerId="ADAL" clId="{729B091A-6B2D-4DAD-8DCB-D5C94717E294}" dt="2024-07-16T11:03:21.622" v="620" actId="1076"/>
        <pc:sldMkLst>
          <pc:docMk/>
          <pc:sldMk cId="625855233" sldId="263"/>
        </pc:sldMkLst>
        <pc:spChg chg="mod">
          <ac:chgData name="Anome Oyetey" userId="af32108b-1df0-4f11-92a1-5c65adde7e6c" providerId="ADAL" clId="{729B091A-6B2D-4DAD-8DCB-D5C94717E294}" dt="2024-07-16T10:59:33.623" v="548" actId="20577"/>
          <ac:spMkLst>
            <pc:docMk/>
            <pc:sldMk cId="625855233" sldId="263"/>
            <ac:spMk id="3" creationId="{1A71EEA4-7B2B-B425-B643-EE79E8BC0EBF}"/>
          </ac:spMkLst>
        </pc:spChg>
        <pc:picChg chg="add mod">
          <ac:chgData name="Anome Oyetey" userId="af32108b-1df0-4f11-92a1-5c65adde7e6c" providerId="ADAL" clId="{729B091A-6B2D-4DAD-8DCB-D5C94717E294}" dt="2024-07-16T11:03:21.622" v="620" actId="1076"/>
          <ac:picMkLst>
            <pc:docMk/>
            <pc:sldMk cId="625855233" sldId="263"/>
            <ac:picMk id="5" creationId="{1AF13332-7C5D-5EAC-3F69-092B1AC46F97}"/>
          </ac:picMkLst>
        </pc:picChg>
      </pc:sldChg>
      <pc:sldChg chg="modSp new del mod">
        <pc:chgData name="Anome Oyetey" userId="af32108b-1df0-4f11-92a1-5c65adde7e6c" providerId="ADAL" clId="{729B091A-6B2D-4DAD-8DCB-D5C94717E294}" dt="2024-07-16T10:59:42.055" v="549" actId="47"/>
        <pc:sldMkLst>
          <pc:docMk/>
          <pc:sldMk cId="2220596276" sldId="264"/>
        </pc:sldMkLst>
        <pc:spChg chg="mod">
          <ac:chgData name="Anome Oyetey" userId="af32108b-1df0-4f11-92a1-5c65adde7e6c" providerId="ADAL" clId="{729B091A-6B2D-4DAD-8DCB-D5C94717E294}" dt="2024-07-16T10:51:03.231" v="311"/>
          <ac:spMkLst>
            <pc:docMk/>
            <pc:sldMk cId="2220596276" sldId="264"/>
            <ac:spMk id="3" creationId="{C014193B-0446-DE39-2916-04CB50FEA3A6}"/>
          </ac:spMkLst>
        </pc:spChg>
      </pc:sldChg>
      <pc:sldChg chg="modSp mod modAnim">
        <pc:chgData name="Anome Oyetey" userId="af32108b-1df0-4f11-92a1-5c65adde7e6c" providerId="ADAL" clId="{729B091A-6B2D-4DAD-8DCB-D5C94717E294}" dt="2024-07-16T10:57:27.658" v="454" actId="20577"/>
        <pc:sldMkLst>
          <pc:docMk/>
          <pc:sldMk cId="2993186308" sldId="265"/>
        </pc:sldMkLst>
        <pc:spChg chg="mod">
          <ac:chgData name="Anome Oyetey" userId="af32108b-1df0-4f11-92a1-5c65adde7e6c" providerId="ADAL" clId="{729B091A-6B2D-4DAD-8DCB-D5C94717E294}" dt="2024-07-16T10:57:27.658" v="454" actId="20577"/>
          <ac:spMkLst>
            <pc:docMk/>
            <pc:sldMk cId="2993186308" sldId="265"/>
            <ac:spMk id="10" creationId="{118D90B1-E33C-1879-ECE7-70927750EFE8}"/>
          </ac:spMkLst>
        </pc:spChg>
      </pc:sldChg>
      <pc:sldChg chg="addSp modSp mod">
        <pc:chgData name="Anome Oyetey" userId="af32108b-1df0-4f11-92a1-5c65adde7e6c" providerId="ADAL" clId="{729B091A-6B2D-4DAD-8DCB-D5C94717E294}" dt="2024-07-16T11:03:22.408" v="621" actId="1076"/>
        <pc:sldMkLst>
          <pc:docMk/>
          <pc:sldMk cId="4183005723" sldId="266"/>
        </pc:sldMkLst>
        <pc:spChg chg="mod">
          <ac:chgData name="Anome Oyetey" userId="af32108b-1df0-4f11-92a1-5c65adde7e6c" providerId="ADAL" clId="{729B091A-6B2D-4DAD-8DCB-D5C94717E294}" dt="2024-07-16T10:58:13.167" v="468" actId="20577"/>
          <ac:spMkLst>
            <pc:docMk/>
            <pc:sldMk cId="4183005723" sldId="266"/>
            <ac:spMk id="3" creationId="{49396E6E-BBCD-6D4C-5AD7-A34A31A08779}"/>
          </ac:spMkLst>
        </pc:spChg>
        <pc:picChg chg="add mod">
          <ac:chgData name="Anome Oyetey" userId="af32108b-1df0-4f11-92a1-5c65adde7e6c" providerId="ADAL" clId="{729B091A-6B2D-4DAD-8DCB-D5C94717E294}" dt="2024-07-16T11:03:22.408" v="621" actId="1076"/>
          <ac:picMkLst>
            <pc:docMk/>
            <pc:sldMk cId="4183005723" sldId="266"/>
            <ac:picMk id="5" creationId="{BF231C17-FBC4-3E8C-3192-17C6350D4CC3}"/>
          </ac:picMkLst>
        </pc:picChg>
      </pc:sldChg>
      <pc:sldChg chg="addSp modSp mod">
        <pc:chgData name="Anome Oyetey" userId="af32108b-1df0-4f11-92a1-5c65adde7e6c" providerId="ADAL" clId="{729B091A-6B2D-4DAD-8DCB-D5C94717E294}" dt="2024-07-16T11:01:51.891" v="610"/>
        <pc:sldMkLst>
          <pc:docMk/>
          <pc:sldMk cId="3904272535" sldId="267"/>
        </pc:sldMkLst>
        <pc:spChg chg="mod">
          <ac:chgData name="Anome Oyetey" userId="af32108b-1df0-4f11-92a1-5c65adde7e6c" providerId="ADAL" clId="{729B091A-6B2D-4DAD-8DCB-D5C94717E294}" dt="2024-07-16T11:00:14.830" v="606" actId="5793"/>
          <ac:spMkLst>
            <pc:docMk/>
            <pc:sldMk cId="3904272535" sldId="267"/>
            <ac:spMk id="3" creationId="{1A71EEA4-7B2B-B425-B643-EE79E8BC0EBF}"/>
          </ac:spMkLst>
        </pc:spChg>
        <pc:picChg chg="add mod">
          <ac:chgData name="Anome Oyetey" userId="af32108b-1df0-4f11-92a1-5c65adde7e6c" providerId="ADAL" clId="{729B091A-6B2D-4DAD-8DCB-D5C94717E294}" dt="2024-07-16T11:01:51.891" v="610"/>
          <ac:picMkLst>
            <pc:docMk/>
            <pc:sldMk cId="3904272535" sldId="267"/>
            <ac:picMk id="5" creationId="{0B965EEA-15AF-FF4B-D822-3585FCDA8583}"/>
          </ac:picMkLst>
        </pc:picChg>
      </pc:sldChg>
      <pc:sldChg chg="del">
        <pc:chgData name="Anome Oyetey" userId="af32108b-1df0-4f11-92a1-5c65adde7e6c" providerId="ADAL" clId="{729B091A-6B2D-4DAD-8DCB-D5C94717E294}" dt="2024-07-16T10:10:41.830" v="1" actId="47"/>
        <pc:sldMkLst>
          <pc:docMk/>
          <pc:sldMk cId="3205651101" sldId="315"/>
        </pc:sldMkLst>
      </pc:sldChg>
      <pc:sldChg chg="del">
        <pc:chgData name="Anome Oyetey" userId="af32108b-1df0-4f11-92a1-5c65adde7e6c" providerId="ADAL" clId="{729B091A-6B2D-4DAD-8DCB-D5C94717E294}" dt="2024-07-16T10:10:43.716" v="2" actId="47"/>
        <pc:sldMkLst>
          <pc:docMk/>
          <pc:sldMk cId="1592969087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80275" tIns="40138" rIns="80275" bIns="40138" rtlCol="0"/>
          <a:lstStyle>
            <a:lvl1pPr algn="l">
              <a:defRPr sz="11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510" y="0"/>
            <a:ext cx="4301543" cy="341458"/>
          </a:xfrm>
          <a:prstGeom prst="rect">
            <a:avLst/>
          </a:prstGeom>
        </p:spPr>
        <p:txBody>
          <a:bodyPr vert="horz" lIns="80275" tIns="40138" rIns="80275" bIns="40138" rtlCol="0"/>
          <a:lstStyle>
            <a:lvl1pPr algn="r">
              <a:defRPr sz="1100"/>
            </a:lvl1pPr>
          </a:lstStyle>
          <a:p>
            <a:fld id="{6EF267CA-A8A4-47ED-BB0F-9E9110F4EFE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5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0275" tIns="40138" rIns="80275" bIns="401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80275" tIns="40138" rIns="80275" bIns="401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80275" tIns="40138" rIns="80275" bIns="40138" rtlCol="0" anchor="b"/>
          <a:lstStyle>
            <a:lvl1pPr algn="l">
              <a:defRPr sz="11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510" y="6456219"/>
            <a:ext cx="4301543" cy="341457"/>
          </a:xfrm>
          <a:prstGeom prst="rect">
            <a:avLst/>
          </a:prstGeom>
        </p:spPr>
        <p:txBody>
          <a:bodyPr vert="horz" lIns="80275" tIns="40138" rIns="80275" bIns="40138" rtlCol="0" anchor="b"/>
          <a:lstStyle>
            <a:lvl1pPr algn="r">
              <a:defRPr sz="1100"/>
            </a:lvl1pPr>
          </a:lstStyle>
          <a:p>
            <a:fld id="{A6BBC1D4-EA89-43B9-9BF8-472D2F7C6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31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BC1D4-EA89-43B9-9BF8-472D2F7C6D8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88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BC1D4-EA89-43B9-9BF8-472D2F7C6D8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70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E6D74-265B-44D5-BC42-A354E9093EAF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Gotham-Light"/>
                <a:cs typeface="Gotham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51F7-1238-420B-9046-F669AF2C24CF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Gotham-Light"/>
                <a:cs typeface="Gotham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96535" y="2224532"/>
            <a:ext cx="3202940" cy="3736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C2414"/>
                </a:solidFill>
                <a:latin typeface="Gotham-Book"/>
                <a:cs typeface="Gotham-Boo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74740" y="2094992"/>
            <a:ext cx="3138804" cy="3884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C2414"/>
                </a:solidFill>
                <a:latin typeface="Gotham-Book"/>
                <a:cs typeface="Gotham-Book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4BC4E-84EC-44BC-9587-6945D6D2A76D}" type="datetime1">
              <a:rPr lang="en-US" smtClean="0"/>
              <a:t>7/16/2024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Gotham-Light"/>
                <a:cs typeface="Gotham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C94B6-7699-479C-B5CA-41E183BAE8F3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362" y="484531"/>
            <a:ext cx="4000500" cy="40005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5824330"/>
            <a:ext cx="12192000" cy="1033780"/>
          </a:xfrm>
          <a:custGeom>
            <a:avLst/>
            <a:gdLst/>
            <a:ahLst/>
            <a:cxnLst/>
            <a:rect l="l" t="t" r="r" b="b"/>
            <a:pathLst>
              <a:path w="12192000" h="1033779">
                <a:moveTo>
                  <a:pt x="12192000" y="0"/>
                </a:moveTo>
                <a:lnTo>
                  <a:pt x="0" y="0"/>
                </a:lnTo>
                <a:lnTo>
                  <a:pt x="0" y="1033668"/>
                </a:lnTo>
                <a:lnTo>
                  <a:pt x="12192000" y="103366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3743D-384F-49F0-BD48-D72F768631D9}" type="datetime1">
              <a:rPr lang="en-US" smtClean="0"/>
              <a:t>7/16/2024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635" cy="542290"/>
          </a:xfrm>
          <a:custGeom>
            <a:avLst/>
            <a:gdLst/>
            <a:ahLst/>
            <a:cxnLst/>
            <a:rect l="l" t="t" r="r" b="b"/>
            <a:pathLst>
              <a:path w="12192635" h="542290">
                <a:moveTo>
                  <a:pt x="12192010" y="0"/>
                </a:moveTo>
                <a:lnTo>
                  <a:pt x="0" y="0"/>
                </a:lnTo>
                <a:lnTo>
                  <a:pt x="0" y="542096"/>
                </a:lnTo>
                <a:lnTo>
                  <a:pt x="12192010" y="542096"/>
                </a:lnTo>
                <a:lnTo>
                  <a:pt x="12192010" y="0"/>
                </a:lnTo>
                <a:close/>
              </a:path>
            </a:pathLst>
          </a:custGeom>
          <a:solidFill>
            <a:srgbClr val="F3A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6972" y="66547"/>
            <a:ext cx="11698054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Gotham-Light"/>
                <a:cs typeface="Gotham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5607" y="1980954"/>
            <a:ext cx="9253220" cy="435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51CE8-9B8B-480D-B786-EB0E234018ED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38744" y="66547"/>
            <a:ext cx="37064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30" dirty="0"/>
              <a:t>Pop Quiz</a:t>
            </a:r>
            <a:endParaRPr b="1" spc="-3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884" y="175591"/>
            <a:ext cx="1805332" cy="1700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8C3963-7913-4369-9F33-9A1198472B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</a:t>
            </a:fld>
            <a:endParaRPr lang="en-GB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8D90B1-E33C-1879-ECE7-70927750EFE8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33399" y="627449"/>
            <a:ext cx="11049001" cy="2198679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927100" lvl="2">
              <a:spcBef>
                <a:spcPts val="985"/>
              </a:spcBef>
              <a:buClr>
                <a:srgbClr val="EDAA00"/>
              </a:buClr>
              <a:buSzPct val="150000"/>
              <a:tabLst>
                <a:tab pos="297815" algn="l"/>
                <a:tab pos="298450" algn="l"/>
              </a:tabLst>
            </a:pPr>
            <a:endParaRPr lang="en-GB" dirty="0">
              <a:latin typeface="greycliff-cf-medium"/>
              <a:cs typeface="Posterama"/>
            </a:endParaRPr>
          </a:p>
          <a:p>
            <a:pPr marL="1098550" lvl="2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GB" dirty="0">
                <a:latin typeface="greycliff-cf-medium"/>
                <a:cs typeface="Posterama"/>
              </a:rPr>
              <a:t>How many tenders a year do we buy?</a:t>
            </a:r>
          </a:p>
          <a:p>
            <a:pPr marL="927100" lvl="2">
              <a:spcBef>
                <a:spcPts val="985"/>
              </a:spcBef>
              <a:buClr>
                <a:srgbClr val="EDAA00"/>
              </a:buClr>
              <a:buSzPct val="150000"/>
              <a:tabLst>
                <a:tab pos="297815" algn="l"/>
                <a:tab pos="298450" algn="l"/>
              </a:tabLst>
            </a:pPr>
            <a:endParaRPr lang="en-GB" dirty="0">
              <a:latin typeface="greycliff-cf-medium"/>
              <a:cs typeface="Posterama"/>
            </a:endParaRPr>
          </a:p>
          <a:p>
            <a:pPr marL="184150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GB" dirty="0">
              <a:latin typeface="greycliff-cf-medium"/>
              <a:cs typeface="Posterama"/>
            </a:endParaRPr>
          </a:p>
          <a:p>
            <a:pPr marL="184150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GB" sz="1050" dirty="0">
              <a:latin typeface="greycliff-cf-medium"/>
              <a:cs typeface="Posterama"/>
            </a:endParaRPr>
          </a:p>
          <a:p>
            <a:pPr marL="184150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GB" sz="1050" dirty="0">
              <a:latin typeface="greycliff-cf-medium"/>
              <a:cs typeface="Postera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38744" y="66547"/>
            <a:ext cx="37064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30" dirty="0"/>
              <a:t>Pop Quiz</a:t>
            </a:r>
            <a:endParaRPr b="1" spc="-3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884" y="175591"/>
            <a:ext cx="1805332" cy="1700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8C3963-7913-4369-9F33-9A1198472B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</a:t>
            </a:fld>
            <a:endParaRPr lang="en-GB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8D90B1-E33C-1879-ECE7-70927750EFE8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33399" y="627449"/>
            <a:ext cx="11049001" cy="3414396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927100" lvl="2">
              <a:spcBef>
                <a:spcPts val="985"/>
              </a:spcBef>
              <a:buClr>
                <a:srgbClr val="EDAA00"/>
              </a:buClr>
              <a:buSzPct val="150000"/>
              <a:tabLst>
                <a:tab pos="297815" algn="l"/>
                <a:tab pos="298450" algn="l"/>
              </a:tabLst>
            </a:pPr>
            <a:endParaRPr lang="en-GB" dirty="0">
              <a:latin typeface="greycliff-cf-medium"/>
              <a:cs typeface="Posterama"/>
            </a:endParaRPr>
          </a:p>
          <a:p>
            <a:pPr marL="1098550" lvl="2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GB" dirty="0">
                <a:latin typeface="greycliff-cf-medium"/>
                <a:cs typeface="Posterama"/>
              </a:rPr>
              <a:t>How many tenders a year do we buy?</a:t>
            </a:r>
          </a:p>
          <a:p>
            <a:pPr marL="1098550" lvl="2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GB" dirty="0">
              <a:latin typeface="greycliff-cf-medium"/>
              <a:cs typeface="Posterama"/>
            </a:endParaRPr>
          </a:p>
          <a:p>
            <a:pPr marL="1098550" lvl="2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GB" dirty="0">
              <a:latin typeface="greycliff-cf-medium"/>
              <a:cs typeface="Posterama"/>
            </a:endParaRPr>
          </a:p>
          <a:p>
            <a:pPr marL="1098550" lvl="2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GB" dirty="0">
              <a:latin typeface="greycliff-cf-medium"/>
              <a:cs typeface="Posterama"/>
            </a:endParaRPr>
          </a:p>
          <a:p>
            <a:pPr marL="927100" lvl="2">
              <a:spcBef>
                <a:spcPts val="985"/>
              </a:spcBef>
              <a:buClr>
                <a:srgbClr val="EDAA00"/>
              </a:buClr>
              <a:buSzPct val="150000"/>
              <a:tabLst>
                <a:tab pos="297815" algn="l"/>
                <a:tab pos="298450" algn="l"/>
              </a:tabLst>
            </a:pPr>
            <a:endParaRPr lang="en-GB" dirty="0">
              <a:latin typeface="greycliff-cf-medium"/>
              <a:cs typeface="Posterama"/>
            </a:endParaRPr>
          </a:p>
          <a:p>
            <a:pPr marL="184150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GB" dirty="0">
                <a:latin typeface="greycliff-cf-medium"/>
                <a:cs typeface="Posterama"/>
              </a:rPr>
              <a:t>1.2 million – if we put them in a line would stretch for 12km</a:t>
            </a:r>
          </a:p>
          <a:p>
            <a:pPr marL="184150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GB" sz="1050" dirty="0">
              <a:latin typeface="greycliff-cf-medium"/>
              <a:cs typeface="Posterama"/>
            </a:endParaRPr>
          </a:p>
          <a:p>
            <a:pPr marL="184150" indent="-171450">
              <a:spcBef>
                <a:spcPts val="985"/>
              </a:spcBef>
              <a:buClr>
                <a:srgbClr val="EDAA00"/>
              </a:buClr>
              <a:buSzPct val="150000"/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GB" sz="1050" dirty="0">
              <a:latin typeface="greycliff-cf-medium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299318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8A0A-248A-FE04-DBA5-851AAC43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72" y="66547"/>
            <a:ext cx="11698054" cy="369332"/>
          </a:xfrm>
        </p:spPr>
        <p:txBody>
          <a:bodyPr/>
          <a:lstStyle/>
          <a:p>
            <a:r>
              <a:rPr lang="en-GB" b="1" spc="-30" dirty="0"/>
              <a:t>Pop Quiz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96E6E-BBCD-6D4C-5AD7-A34A31A0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607" y="1980954"/>
            <a:ext cx="9253220" cy="553998"/>
          </a:xfrm>
        </p:spPr>
        <p:txBody>
          <a:bodyPr/>
          <a:lstStyle/>
          <a:p>
            <a:r>
              <a:rPr lang="en-GB" dirty="0">
                <a:latin typeface="greycliff-cf-medium"/>
                <a:cs typeface="Posterama"/>
              </a:rPr>
              <a:t>How many kgs a year do we buy of buttermilk and herb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B0DFB-544A-FF4C-E7A3-D4FEC810EB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</a:t>
            </a:fld>
            <a:endParaRPr lang="en-GB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3EBF5FD1-A57D-7FF3-7C1A-0F19527C0F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941" y="166190"/>
            <a:ext cx="1805332" cy="1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8A0A-248A-FE04-DBA5-851AAC43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96E6E-BBCD-6D4C-5AD7-A34A31A0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607" y="1980954"/>
            <a:ext cx="9253220" cy="1661993"/>
          </a:xfrm>
        </p:spPr>
        <p:txBody>
          <a:bodyPr/>
          <a:lstStyle/>
          <a:p>
            <a:r>
              <a:rPr lang="en-GB" dirty="0">
                <a:latin typeface="greycliff-cf-medium"/>
                <a:cs typeface="Posterama"/>
              </a:rPr>
              <a:t>How many kgs a year do we buy of buttermilk and herb</a:t>
            </a:r>
          </a:p>
          <a:p>
            <a:endParaRPr lang="en-GB" dirty="0">
              <a:latin typeface="greycliff-cf-medium"/>
              <a:cs typeface="Posterama"/>
            </a:endParaRPr>
          </a:p>
          <a:p>
            <a:endParaRPr lang="en-GB" dirty="0">
              <a:latin typeface="greycliff-cf-medium"/>
              <a:cs typeface="Posterama"/>
            </a:endParaRPr>
          </a:p>
          <a:p>
            <a:endParaRPr lang="en-GB" dirty="0">
              <a:latin typeface="greycliff-cf-medium"/>
              <a:cs typeface="Postera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reycliff-cf-medium"/>
                <a:cs typeface="Posterama"/>
              </a:rPr>
              <a:t>15 tonnes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B0DFB-544A-FF4C-E7A3-D4FEC810EB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</a:t>
            </a:fld>
            <a:endParaRPr lang="en-GB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BF231C17-FBC4-3E8C-3192-17C6350D4C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884" y="175591"/>
            <a:ext cx="1805332" cy="1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0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6CE-0BDB-F6A1-4160-60A77910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1EEA4-7B2B-B425-B643-EE79E8BC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607" y="1980954"/>
            <a:ext cx="9253220" cy="276999"/>
          </a:xfrm>
        </p:spPr>
        <p:txBody>
          <a:bodyPr/>
          <a:lstStyle/>
          <a:p>
            <a:r>
              <a:rPr lang="en-GB" dirty="0"/>
              <a:t>How many tonnes of Crinkle Cut fries do we buy a year?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B23AF-1B94-DCE6-0829-3B5AF87067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</a:t>
            </a:fld>
            <a:endParaRPr lang="en-GB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1AF13332-7C5D-5EAC-3F69-092B1AC46F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884" y="175591"/>
            <a:ext cx="1805332" cy="1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5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6CE-0BDB-F6A1-4160-60A77910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1EEA4-7B2B-B425-B643-EE79E8BC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607" y="1980954"/>
            <a:ext cx="9253220" cy="1384995"/>
          </a:xfrm>
        </p:spPr>
        <p:txBody>
          <a:bodyPr/>
          <a:lstStyle/>
          <a:p>
            <a:r>
              <a:rPr lang="en-GB" dirty="0"/>
              <a:t>How many tonnes of Crinkle Cut fries do we buy a year?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173 tonnes equivalent to 44 elephants…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B23AF-1B94-DCE6-0829-3B5AF87067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</a:t>
            </a:fld>
            <a:endParaRPr lang="en-GB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0B965EEA-15AF-FF4B-D822-3585FCDA85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884" y="175591"/>
            <a:ext cx="1805332" cy="1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7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643A-E318-534E-457C-99CCB3A8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72" y="66547"/>
            <a:ext cx="11698054" cy="369332"/>
          </a:xfrm>
        </p:spPr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A569F-B860-D61C-0D8C-33A2ED130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ECB1B-5A94-3236-D489-888F454480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5FE7C-2898-1859-1AC2-FF3556BE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07" y="1980954"/>
            <a:ext cx="3062553" cy="439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8D5B9A-1056-CBA4-0CFB-DD3D6C3E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12" y="1980954"/>
            <a:ext cx="6435614" cy="43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7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BA00-C864-6511-74DB-1B986375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72" y="66547"/>
            <a:ext cx="11698054" cy="369332"/>
          </a:xfrm>
        </p:spPr>
        <p:txBody>
          <a:bodyPr/>
          <a:lstStyle/>
          <a:p>
            <a:r>
              <a:rPr lang="en-GB" dirty="0"/>
              <a:t>Wins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ED983-D824-A850-015D-61D73CD1E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A8B7C-DA37-36BA-F4F0-4AC491292B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</a:t>
            </a:fld>
            <a:endParaRPr lang="en-GB"/>
          </a:p>
        </p:txBody>
      </p:sp>
      <p:pic>
        <p:nvPicPr>
          <p:cNvPr id="1026" name="4A05249B-6BA0-4E79-A3BC-1D23748542BC" descr="IMG_4222.jpg">
            <a:extLst>
              <a:ext uri="{FF2B5EF4-FFF2-40B4-BE49-F238E27FC236}">
                <a16:creationId xmlns:a16="http://schemas.microsoft.com/office/drawing/2014/main" id="{191EC47B-6576-5AAA-51BB-E3970BA8F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07" y="1980954"/>
            <a:ext cx="2664284" cy="3495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8161D-0D40-2DFA-881C-D68EF9CF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2053274"/>
            <a:ext cx="5925723" cy="30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7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59B6-3B0B-87EB-DF81-44EEC00F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72" y="66547"/>
            <a:ext cx="11698054" cy="369332"/>
          </a:xfrm>
        </p:spPr>
        <p:txBody>
          <a:bodyPr/>
          <a:lstStyle/>
          <a:p>
            <a:r>
              <a:rPr lang="en-GB" dirty="0"/>
              <a:t>What Else?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87C28-4105-BC53-872D-5DB8D9FB9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607" y="1980954"/>
            <a:ext cx="9253220" cy="276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Sustainability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7AACD-2FDC-AE2B-7AD3-763A1EE74C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A23B2-0E3C-EB5A-64F2-4E37C229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64" y="2257953"/>
            <a:ext cx="5887272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44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0c758de-ae83-4cff-9893-12d46daf8e8c">
      <UserInfo>
        <DisplayName>Kevin Mutton</DisplayName>
        <AccountId>15</AccountId>
        <AccountType/>
      </UserInfo>
    </SharedWithUsers>
    <lcf76f155ced4ddcb4097134ff3c332f xmlns="b852fa04-8ee1-4282-916f-b6070416f82d">
      <Terms xmlns="http://schemas.microsoft.com/office/infopath/2007/PartnerControls"/>
    </lcf76f155ced4ddcb4097134ff3c332f>
    <TaxCatchAll xmlns="f0c758de-ae83-4cff-9893-12d46daf8e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C396069CE45749A6EDE27F99F8B47A" ma:contentTypeVersion="18" ma:contentTypeDescription="Create a new document." ma:contentTypeScope="" ma:versionID="b97a38489f1229cef514df7dd50e89e8">
  <xsd:schema xmlns:xsd="http://www.w3.org/2001/XMLSchema" xmlns:xs="http://www.w3.org/2001/XMLSchema" xmlns:p="http://schemas.microsoft.com/office/2006/metadata/properties" xmlns:ns2="b852fa04-8ee1-4282-916f-b6070416f82d" xmlns:ns3="f0c758de-ae83-4cff-9893-12d46daf8e8c" targetNamespace="http://schemas.microsoft.com/office/2006/metadata/properties" ma:root="true" ma:fieldsID="41c5ecf5b929f04150a0bd6de16c68ca" ns2:_="" ns3:_="">
    <xsd:import namespace="b852fa04-8ee1-4282-916f-b6070416f82d"/>
    <xsd:import namespace="f0c758de-ae83-4cff-9893-12d46daf8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2fa04-8ee1-4282-916f-b6070416f8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8ee22bc-2a25-4d7a-b044-e962aa0765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c758de-ae83-4cff-9893-12d46daf8e8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7114f5d-788b-4048-857c-ee3e517e6cfb}" ma:internalName="TaxCatchAll" ma:showField="CatchAllData" ma:web="f0c758de-ae83-4cff-9893-12d46daf8e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15AFD2-229A-46F9-936E-574E9F4F98BE}">
  <ds:schemaRefs>
    <ds:schemaRef ds:uri="b852fa04-8ee1-4282-916f-b6070416f82d"/>
    <ds:schemaRef ds:uri="f0c758de-ae83-4cff-9893-12d46daf8e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22DA1C-F0A6-4E04-A462-8C95C9E66B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24881D-1D8E-49EB-98F3-96BB98158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2fa04-8ee1-4282-916f-b6070416f82d"/>
    <ds:schemaRef ds:uri="f0c758de-ae83-4cff-9893-12d46daf8e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1309</TotalTime>
  <Words>114</Words>
  <Application>Microsoft Office PowerPoint</Application>
  <PresentationFormat>Widescreen</PresentationFormat>
  <Paragraphs>41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Gotham-Book</vt:lpstr>
      <vt:lpstr>Gotham-Light</vt:lpstr>
      <vt:lpstr>greycliff-cf-medium</vt:lpstr>
      <vt:lpstr>Office Theme</vt:lpstr>
      <vt:lpstr>Pop Quiz</vt:lpstr>
      <vt:lpstr>Pop Quiz</vt:lpstr>
      <vt:lpstr>Pop Quiz</vt:lpstr>
      <vt:lpstr>PowerPoint Presentation</vt:lpstr>
      <vt:lpstr>PowerPoint Presentation</vt:lpstr>
      <vt:lpstr>PowerPoint Presentation</vt:lpstr>
      <vt:lpstr>Challenges</vt:lpstr>
      <vt:lpstr>Wins</vt:lpstr>
      <vt:lpstr>What Else?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Mutton</dc:creator>
  <cp:lastModifiedBy>Anome Oyetey</cp:lastModifiedBy>
  <cp:revision>4</cp:revision>
  <cp:lastPrinted>2022-11-21T11:34:18Z</cp:lastPrinted>
  <dcterms:created xsi:type="dcterms:W3CDTF">2022-04-15T05:38:22Z</dcterms:created>
  <dcterms:modified xsi:type="dcterms:W3CDTF">2024-07-16T11:03:28Z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2022-04-14T00:00:00Z</vt:filetime>
  </property>
  <property fmtid="{D5CDD505-2E9C-101B-9397-08002B2CF9AE}" pid="3" name="LastSaved">
    <vt:filetime>2022-04-15T00:00:00Z</vt:filetime>
  </property>
  <property fmtid="{D5CDD505-2E9C-101B-9397-08002B2CF9AE}" pid="4" name="ContentTypeId">
    <vt:lpwstr>0x0101003EC396069CE45749A6EDE27F99F8B47A</vt:lpwstr>
  </property>
  <property fmtid="{D5CDD505-2E9C-101B-9397-08002B2CF9AE}" pid="5" name="MediaServiceImageTags">
    <vt:lpwstr/>
  </property>
</Properties>
</file>